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12"/>
  </p:normalViewPr>
  <p:slideViewPr>
    <p:cSldViewPr snapToGrid="0" snapToObjects="1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B158F-1088-2C49-8234-0153D3B55FB4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EFB7-3F9D-9942-AC6B-E67819C0764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6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EFB7-3F9D-9942-AC6B-E67819C0764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73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110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5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09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27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71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4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4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3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09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65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25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527E8AB-D345-004E-BCC6-61216A1960DC}" type="datetimeFigureOut">
              <a:rPr lang="fr-FR" smtClean="0"/>
              <a:t>25/04/2021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65ABE1F-B980-544B-A29A-0A0B595CE7F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89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5232C-2BC9-5843-A342-9AC6417E2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hOe</a:t>
            </a:r>
            <a:r>
              <a:rPr lang="fr-FR" dirty="0"/>
              <a:t> zou </a:t>
            </a:r>
            <a:r>
              <a:rPr lang="fr-FR" dirty="0" err="1"/>
              <a:t>jouw</a:t>
            </a:r>
            <a:r>
              <a:rPr lang="fr-FR" dirty="0"/>
              <a:t> </a:t>
            </a:r>
            <a:r>
              <a:rPr lang="fr-FR" dirty="0" err="1"/>
              <a:t>leven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Viking </a:t>
            </a:r>
            <a:r>
              <a:rPr lang="fr-FR" dirty="0" err="1"/>
              <a:t>eruit</a:t>
            </a:r>
            <a:r>
              <a:rPr lang="fr-FR" dirty="0"/>
              <a:t> </a:t>
            </a:r>
            <a:r>
              <a:rPr lang="fr-FR" dirty="0" err="1"/>
              <a:t>zien</a:t>
            </a:r>
            <a:r>
              <a:rPr lang="fr-FR" dirty="0"/>
              <a:t>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50D56F-CEC5-E043-BE7D-FD138E396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 </a:t>
            </a:r>
            <a:r>
              <a:rPr lang="fr-FR" dirty="0" err="1"/>
              <a:t>wereld</a:t>
            </a:r>
            <a:r>
              <a:rPr lang="fr-FR" dirty="0"/>
              <a:t> van de </a:t>
            </a:r>
            <a:r>
              <a:rPr lang="fr-FR" dirty="0" err="1"/>
              <a:t>Vikingen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47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C52825-C04A-424C-9A40-C59CB30F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Oefeningen</a:t>
            </a:r>
            <a:r>
              <a:rPr lang="fr-FR" dirty="0"/>
              <a:t> </a:t>
            </a:r>
            <a:r>
              <a:rPr lang="fr-FR" dirty="0" err="1"/>
              <a:t>maken</a:t>
            </a:r>
            <a:r>
              <a:rPr lang="fr-FR" dirty="0"/>
              <a:t>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83EBFE-1271-EA4F-9F09-97399FD87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Audio Recording 24 avr. 2021 à 20:35:12" descr="Audio Recording 24 avr. 2021 à 20:35:12">
            <a:hlinkClick r:id="" action="ppaction://media"/>
            <a:extLst>
              <a:ext uri="{FF2B5EF4-FFF2-40B4-BE49-F238E27FC236}">
                <a16:creationId xmlns:a16="http://schemas.microsoft.com/office/drawing/2014/main" id="{67A26FC9-844A-B84A-BB0E-E8E5AA77D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8340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E95F2-84D9-8E41-AE8A-14914861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Jullie</a:t>
            </a:r>
            <a:r>
              <a:rPr lang="fr-FR" dirty="0"/>
              <a:t> </a:t>
            </a:r>
            <a:r>
              <a:rPr lang="fr-FR" dirty="0" err="1"/>
              <a:t>vraag</a:t>
            </a:r>
            <a:r>
              <a:rPr lang="fr-FR" dirty="0"/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B743E0-D72C-BE42-AE6B-52F5773F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Wat </a:t>
            </a:r>
            <a:r>
              <a:rPr lang="fr-FR" dirty="0" err="1"/>
              <a:t>deden</a:t>
            </a:r>
            <a:r>
              <a:rPr lang="fr-FR" dirty="0"/>
              <a:t> de </a:t>
            </a:r>
            <a:r>
              <a:rPr lang="fr-FR" dirty="0" err="1"/>
              <a:t>meisjes</a:t>
            </a:r>
            <a:r>
              <a:rPr lang="fr-FR" dirty="0"/>
              <a:t> </a:t>
            </a:r>
            <a:r>
              <a:rPr lang="fr-FR" dirty="0" err="1"/>
              <a:t>bij</a:t>
            </a:r>
            <a:r>
              <a:rPr lang="fr-FR" dirty="0"/>
              <a:t> de </a:t>
            </a:r>
            <a:r>
              <a:rPr lang="fr-FR" dirty="0" err="1"/>
              <a:t>Vikingen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372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C6485-4426-B647-8AF4-93C9B1C8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</a:t>
            </a:r>
            <a:r>
              <a:rPr lang="fr-FR" dirty="0" err="1"/>
              <a:t>bent</a:t>
            </a:r>
            <a:r>
              <a:rPr lang="fr-FR" dirty="0"/>
              <a:t>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vrouw</a:t>
            </a:r>
            <a:endParaRPr lang="fr-FR" dirty="0"/>
          </a:p>
        </p:txBody>
      </p:sp>
      <p:pic>
        <p:nvPicPr>
          <p:cNvPr id="4" name="Audio Recording 24 avr. 2021 à 19:11:44" descr="Audio Recording 24 avr. 2021 à 19:11:44">
            <a:hlinkClick r:id="" action="ppaction://media"/>
            <a:extLst>
              <a:ext uri="{FF2B5EF4-FFF2-40B4-BE49-F238E27FC236}">
                <a16:creationId xmlns:a16="http://schemas.microsoft.com/office/drawing/2014/main" id="{A7812D13-0437-5541-89AD-6FE4A63DC8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45227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767BE1-DA36-5C4B-B95D-E97924469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24" y="2638045"/>
            <a:ext cx="4270248" cy="704087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Je </a:t>
            </a:r>
            <a:r>
              <a:rPr lang="fr-FR" dirty="0" err="1">
                <a:solidFill>
                  <a:schemeClr val="tx1"/>
                </a:solidFill>
              </a:rPr>
              <a:t>bent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getrouwd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17D770-2715-D646-826F-6D2BDFDCA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3340" y="2646805"/>
            <a:ext cx="4270248" cy="704087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Je </a:t>
            </a:r>
            <a:r>
              <a:rPr lang="fr-FR" dirty="0" err="1">
                <a:solidFill>
                  <a:schemeClr val="tx1"/>
                </a:solidFill>
              </a:rPr>
              <a:t>woont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samen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F9BFD96-13D4-A348-A542-3341CD44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</a:t>
            </a:r>
            <a:r>
              <a:rPr lang="fr-FR" dirty="0" err="1"/>
              <a:t>bent</a:t>
            </a:r>
            <a:r>
              <a:rPr lang="fr-FR" dirty="0"/>
              <a:t>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vrije</a:t>
            </a:r>
            <a:r>
              <a:rPr lang="fr-FR" dirty="0"/>
              <a:t> </a:t>
            </a:r>
            <a:r>
              <a:rPr lang="fr-FR" dirty="0" err="1"/>
              <a:t>vrouw</a:t>
            </a:r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01BF4EA9-B2EF-ED40-9E88-21FDE4C27A94}"/>
              </a:ext>
            </a:extLst>
          </p:cNvPr>
          <p:cNvSpPr txBox="1">
            <a:spLocks/>
          </p:cNvSpPr>
          <p:nvPr/>
        </p:nvSpPr>
        <p:spPr>
          <a:xfrm>
            <a:off x="7014972" y="2624708"/>
            <a:ext cx="4270248" cy="70408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Je </a:t>
            </a:r>
            <a:r>
              <a:rPr lang="fr-FR" dirty="0" err="1">
                <a:solidFill>
                  <a:schemeClr val="tx1"/>
                </a:solidFill>
              </a:rPr>
              <a:t>bent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vrijgezel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AF777232-1470-B141-BAEE-AE1735D373AF}"/>
              </a:ext>
            </a:extLst>
          </p:cNvPr>
          <p:cNvSpPr/>
          <p:nvPr/>
        </p:nvSpPr>
        <p:spPr>
          <a:xfrm>
            <a:off x="2414016" y="2153412"/>
            <a:ext cx="707136" cy="63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2DC02630-730F-A342-99B6-F3FB95ED11B2}"/>
              </a:ext>
            </a:extLst>
          </p:cNvPr>
          <p:cNvSpPr/>
          <p:nvPr/>
        </p:nvSpPr>
        <p:spPr>
          <a:xfrm>
            <a:off x="5644896" y="2162172"/>
            <a:ext cx="707136" cy="63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>
            <a:extLst>
              <a:ext uri="{FF2B5EF4-FFF2-40B4-BE49-F238E27FC236}">
                <a16:creationId xmlns:a16="http://schemas.microsoft.com/office/drawing/2014/main" id="{6686005F-35AE-6E47-B745-DAD8307BD8EC}"/>
              </a:ext>
            </a:extLst>
          </p:cNvPr>
          <p:cNvSpPr/>
          <p:nvPr/>
        </p:nvSpPr>
        <p:spPr>
          <a:xfrm>
            <a:off x="8648700" y="2170176"/>
            <a:ext cx="707136" cy="63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Vikings | Viking season 2, Vikings, Vikings season">
            <a:extLst>
              <a:ext uri="{FF2B5EF4-FFF2-40B4-BE49-F238E27FC236}">
                <a16:creationId xmlns:a16="http://schemas.microsoft.com/office/drawing/2014/main" id="{6F52DD5B-3528-804D-840A-75801795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68626"/>
            <a:ext cx="3924279" cy="26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 Times Lagertha Was the Baddest Viking Ever | Fandom">
            <a:extLst>
              <a:ext uri="{FF2B5EF4-FFF2-40B4-BE49-F238E27FC236}">
                <a16:creationId xmlns:a16="http://schemas.microsoft.com/office/drawing/2014/main" id="{3992B5DA-CB68-2640-BEA1-47BBBD03B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r="28156"/>
          <a:stretch/>
        </p:blipFill>
        <p:spPr bwMode="auto">
          <a:xfrm>
            <a:off x="5000433" y="3468626"/>
            <a:ext cx="2014539" cy="31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Æthelflæd | The last kingdom, Millie brady, The last kingdom series">
            <a:extLst>
              <a:ext uri="{FF2B5EF4-FFF2-40B4-BE49-F238E27FC236}">
                <a16:creationId xmlns:a16="http://schemas.microsoft.com/office/drawing/2014/main" id="{BD01C9CD-E993-EB4A-8260-2C0A77415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3385958"/>
            <a:ext cx="2264030" cy="33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Recording 24 avr. 2021 à 19:15:18" descr="Audio Recording 24 avr. 2021 à 19:15:18">
            <a:hlinkClick r:id="" action="ppaction://media"/>
            <a:extLst>
              <a:ext uri="{FF2B5EF4-FFF2-40B4-BE49-F238E27FC236}">
                <a16:creationId xmlns:a16="http://schemas.microsoft.com/office/drawing/2014/main" id="{FE0318BB-4219-FE4F-8F52-9093B96F7B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53370" y="9471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944F00C-C1C2-BC4C-9F16-546BD01D2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400" y="2592445"/>
            <a:ext cx="4270248" cy="704087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Je </a:t>
            </a:r>
            <a:r>
              <a:rPr lang="fr-FR" dirty="0" err="1">
                <a:solidFill>
                  <a:schemeClr val="tx1"/>
                </a:solidFill>
              </a:rPr>
              <a:t>bent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slavin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C1E7F9E-FEE9-D64F-89D5-09D9E2DE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</a:t>
            </a:r>
            <a:r>
              <a:rPr lang="fr-FR" dirty="0" err="1"/>
              <a:t>bent</a:t>
            </a:r>
            <a:r>
              <a:rPr lang="fr-FR" dirty="0"/>
              <a:t> </a:t>
            </a:r>
            <a:r>
              <a:rPr lang="fr-FR" dirty="0" err="1"/>
              <a:t>geen</a:t>
            </a:r>
            <a:r>
              <a:rPr lang="fr-FR" dirty="0"/>
              <a:t> </a:t>
            </a:r>
            <a:r>
              <a:rPr lang="fr-FR" dirty="0" err="1"/>
              <a:t>vrije</a:t>
            </a:r>
            <a:r>
              <a:rPr lang="fr-FR" dirty="0"/>
              <a:t> </a:t>
            </a:r>
            <a:r>
              <a:rPr lang="fr-FR" dirty="0" err="1"/>
              <a:t>vrouw</a:t>
            </a:r>
            <a:endParaRPr lang="fr-FR" dirty="0"/>
          </a:p>
        </p:txBody>
      </p:sp>
      <p:sp>
        <p:nvSpPr>
          <p:cNvPr id="7" name="Flèche vers le bas 6">
            <a:extLst>
              <a:ext uri="{FF2B5EF4-FFF2-40B4-BE49-F238E27FC236}">
                <a16:creationId xmlns:a16="http://schemas.microsoft.com/office/drawing/2014/main" id="{8C874CB6-2742-8A41-9391-6F06A6230E8D}"/>
              </a:ext>
            </a:extLst>
          </p:cNvPr>
          <p:cNvSpPr/>
          <p:nvPr/>
        </p:nvSpPr>
        <p:spPr>
          <a:xfrm>
            <a:off x="5852160" y="2153412"/>
            <a:ext cx="707136" cy="63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Floki's Slave Girl | HistoryVikings Wiki | Fandom">
            <a:extLst>
              <a:ext uri="{FF2B5EF4-FFF2-40B4-BE49-F238E27FC236}">
                <a16:creationId xmlns:a16="http://schemas.microsoft.com/office/drawing/2014/main" id="{11B08893-96C4-DA49-9175-807118C5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1" y="3429000"/>
            <a:ext cx="2295362" cy="32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Recording 24 avr. 2021 à 19:17:04" descr="Audio Recording 24 avr. 2021 à 19:17:04">
            <a:hlinkClick r:id="" action="ppaction://media"/>
            <a:extLst>
              <a:ext uri="{FF2B5EF4-FFF2-40B4-BE49-F238E27FC236}">
                <a16:creationId xmlns:a16="http://schemas.microsoft.com/office/drawing/2014/main" id="{1A8F7B47-8162-CD4C-B007-AADB88BAC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4232" y="24837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B14D4-E499-BC41-8CF9-AEE2BB09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</a:t>
            </a:r>
            <a:r>
              <a:rPr lang="fr-FR" dirty="0" err="1"/>
              <a:t>bent</a:t>
            </a:r>
            <a:r>
              <a:rPr lang="fr-FR" dirty="0"/>
              <a:t> </a:t>
            </a:r>
            <a:r>
              <a:rPr lang="fr-FR" dirty="0" err="1"/>
              <a:t>een</a:t>
            </a:r>
            <a:r>
              <a:rPr lang="fr-FR" dirty="0"/>
              <a:t> man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EB4AAE-9EA0-9648-B294-CB56AE9E5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Audio Recording 24 avr. 2021 à 20:29:30" descr="Audio Recording 24 avr. 2021 à 20:29:30">
            <a:hlinkClick r:id="" action="ppaction://media"/>
            <a:extLst>
              <a:ext uri="{FF2B5EF4-FFF2-40B4-BE49-F238E27FC236}">
                <a16:creationId xmlns:a16="http://schemas.microsoft.com/office/drawing/2014/main" id="{66F4EE37-C7E8-E342-9670-51BDE52B2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32475" y="10076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6D584-5DB4-8D40-8235-1EAE2354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</a:t>
            </a:r>
            <a:r>
              <a:rPr lang="fr-FR" dirty="0" err="1"/>
              <a:t>bent</a:t>
            </a:r>
            <a:r>
              <a:rPr lang="fr-FR" dirty="0"/>
              <a:t>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clanleider</a:t>
            </a:r>
            <a:r>
              <a:rPr lang="fr-FR" dirty="0"/>
              <a:t>/ 'JARLS’</a:t>
            </a:r>
          </a:p>
        </p:txBody>
      </p:sp>
      <p:pic>
        <p:nvPicPr>
          <p:cNvPr id="3074" name="Picture 2" descr="Vikings plot hole: Major Ragnar and Haraldson inaccuracy | TV &amp; Radio |  Showbiz &amp; TV | Express.co.uk">
            <a:extLst>
              <a:ext uri="{FF2B5EF4-FFF2-40B4-BE49-F238E27FC236}">
                <a16:creationId xmlns:a16="http://schemas.microsoft.com/office/drawing/2014/main" id="{C3225155-DA2C-B040-AB06-BB117738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01" y="3622720"/>
            <a:ext cx="5317237" cy="31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0FC20F4D-FAA2-1848-A64D-69BD26F68494}"/>
              </a:ext>
            </a:extLst>
          </p:cNvPr>
          <p:cNvSpPr/>
          <p:nvPr/>
        </p:nvSpPr>
        <p:spPr>
          <a:xfrm>
            <a:off x="3451860" y="2153412"/>
            <a:ext cx="707136" cy="63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33205FE2-D079-F243-9A51-21CD53339190}"/>
              </a:ext>
            </a:extLst>
          </p:cNvPr>
          <p:cNvSpPr txBox="1">
            <a:spLocks/>
          </p:cNvSpPr>
          <p:nvPr/>
        </p:nvSpPr>
        <p:spPr>
          <a:xfrm>
            <a:off x="2023872" y="3010646"/>
            <a:ext cx="4270248" cy="70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JE BENT EEN GOEDE LEIDER.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F7F10E34-D3EB-E643-89F4-B92815FA04D5}"/>
              </a:ext>
            </a:extLst>
          </p:cNvPr>
          <p:cNvSpPr/>
          <p:nvPr/>
        </p:nvSpPr>
        <p:spPr>
          <a:xfrm>
            <a:off x="7804785" y="2168270"/>
            <a:ext cx="707136" cy="63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27FB89FD-6AA7-3E41-BA2A-1DAD932AC122}"/>
              </a:ext>
            </a:extLst>
          </p:cNvPr>
          <p:cNvSpPr txBox="1">
            <a:spLocks/>
          </p:cNvSpPr>
          <p:nvPr/>
        </p:nvSpPr>
        <p:spPr>
          <a:xfrm>
            <a:off x="6548247" y="2984927"/>
            <a:ext cx="4270248" cy="70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JE BENT EEN SLECHTE LEIDER.</a:t>
            </a:r>
          </a:p>
        </p:txBody>
      </p:sp>
      <p:pic>
        <p:nvPicPr>
          <p:cNvPr id="11" name="Audio Recording 24 avr. 2021 à 20:30:26" descr="Audio Recording 24 avr. 2021 à 20:30:26">
            <a:hlinkClick r:id="" action="ppaction://media"/>
            <a:extLst>
              <a:ext uri="{FF2B5EF4-FFF2-40B4-BE49-F238E27FC236}">
                <a16:creationId xmlns:a16="http://schemas.microsoft.com/office/drawing/2014/main" id="{7252F69B-EC6F-D142-A76F-7064740980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8313" y="17563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78ED8-616D-1243-A06B-56A41C71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</a:t>
            </a:r>
            <a:r>
              <a:rPr lang="fr-FR" dirty="0" err="1"/>
              <a:t>bent</a:t>
            </a:r>
            <a:r>
              <a:rPr lang="fr-FR" dirty="0"/>
              <a:t> </a:t>
            </a:r>
            <a:r>
              <a:rPr lang="fr-FR" dirty="0" err="1"/>
              <a:t>geen</a:t>
            </a:r>
            <a:r>
              <a:rPr lang="fr-FR" dirty="0"/>
              <a:t> jarls maar </a:t>
            </a:r>
            <a:r>
              <a:rPr lang="fr-FR" dirty="0" err="1"/>
              <a:t>wel</a:t>
            </a:r>
            <a:r>
              <a:rPr lang="fr-FR" dirty="0"/>
              <a:t>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vrije</a:t>
            </a:r>
            <a:r>
              <a:rPr lang="fr-FR" dirty="0"/>
              <a:t> man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5627C6-4136-FC48-BD6C-D4349228B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9408" y="2834067"/>
            <a:ext cx="1275588" cy="79095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KRIJGER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97FFB1-A5D9-C44B-87FD-B2045712F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4411" y="2809494"/>
            <a:ext cx="1748410" cy="66236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HANDELAAR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1278FB68-012C-6842-A975-4FAB1714086C}"/>
              </a:ext>
            </a:extLst>
          </p:cNvPr>
          <p:cNvSpPr txBox="1">
            <a:spLocks/>
          </p:cNvSpPr>
          <p:nvPr/>
        </p:nvSpPr>
        <p:spPr>
          <a:xfrm>
            <a:off x="6589486" y="2873787"/>
            <a:ext cx="1748410" cy="66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BOER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3CFDA891-1E17-5041-A8CF-E576008637DE}"/>
              </a:ext>
            </a:extLst>
          </p:cNvPr>
          <p:cNvSpPr txBox="1">
            <a:spLocks/>
          </p:cNvSpPr>
          <p:nvPr/>
        </p:nvSpPr>
        <p:spPr>
          <a:xfrm>
            <a:off x="8681841" y="2835495"/>
            <a:ext cx="2564515" cy="66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AMBACHTSMAN</a:t>
            </a:r>
          </a:p>
        </p:txBody>
      </p:sp>
      <p:sp>
        <p:nvSpPr>
          <p:cNvPr id="7" name="Flèche vers le bas 6">
            <a:extLst>
              <a:ext uri="{FF2B5EF4-FFF2-40B4-BE49-F238E27FC236}">
                <a16:creationId xmlns:a16="http://schemas.microsoft.com/office/drawing/2014/main" id="{2C48C01E-750E-B547-AD86-79C50368F80F}"/>
              </a:ext>
            </a:extLst>
          </p:cNvPr>
          <p:cNvSpPr/>
          <p:nvPr/>
        </p:nvSpPr>
        <p:spPr>
          <a:xfrm>
            <a:off x="1621538" y="2153412"/>
            <a:ext cx="707136" cy="63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EE1773EE-5E17-A24E-A486-6DCD9BEDAA4D}"/>
              </a:ext>
            </a:extLst>
          </p:cNvPr>
          <p:cNvSpPr/>
          <p:nvPr/>
        </p:nvSpPr>
        <p:spPr>
          <a:xfrm>
            <a:off x="3821712" y="2204272"/>
            <a:ext cx="707136" cy="63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D42AA0BA-0A1D-0444-9220-052790C2D9DE}"/>
              </a:ext>
            </a:extLst>
          </p:cNvPr>
          <p:cNvSpPr/>
          <p:nvPr/>
        </p:nvSpPr>
        <p:spPr>
          <a:xfrm>
            <a:off x="6589486" y="2175557"/>
            <a:ext cx="707136" cy="63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A35E999C-0944-CE47-BEC4-BDB3D588B007}"/>
              </a:ext>
            </a:extLst>
          </p:cNvPr>
          <p:cNvSpPr/>
          <p:nvPr/>
        </p:nvSpPr>
        <p:spPr>
          <a:xfrm>
            <a:off x="9357260" y="2153412"/>
            <a:ext cx="707136" cy="63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generally #pillaging #sacrifice #meantime #warriors #monsters #regarded  #lessons #victims #actions #honored #an… | Viking character, Viking warrior,  Viking cosplay">
            <a:extLst>
              <a:ext uri="{FF2B5EF4-FFF2-40B4-BE49-F238E27FC236}">
                <a16:creationId xmlns:a16="http://schemas.microsoft.com/office/drawing/2014/main" id="{126F6D2B-B9C9-674B-AD61-7EE206CC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4" y="3251835"/>
            <a:ext cx="1930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jectweekpakket Vikingen | Rijksmuseum van Oudheden">
            <a:extLst>
              <a:ext uri="{FF2B5EF4-FFF2-40B4-BE49-F238E27FC236}">
                <a16:creationId xmlns:a16="http://schemas.microsoft.com/office/drawing/2014/main" id="{5EB86194-E26D-1D4A-B27D-29046409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41" y="3429000"/>
            <a:ext cx="2790616" cy="21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satru-ingwaz | Viking garb, Viking dress, Viking clothing">
            <a:extLst>
              <a:ext uri="{FF2B5EF4-FFF2-40B4-BE49-F238E27FC236}">
                <a16:creationId xmlns:a16="http://schemas.microsoft.com/office/drawing/2014/main" id="{1FA52971-5E92-354D-B64F-77360905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49" y="3229545"/>
            <a:ext cx="25701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27 ideeën over Het dagelijks leven van een Viking | viking, vikingen, larp">
            <a:extLst>
              <a:ext uri="{FF2B5EF4-FFF2-40B4-BE49-F238E27FC236}">
                <a16:creationId xmlns:a16="http://schemas.microsoft.com/office/drawing/2014/main" id="{9A1913CB-7860-EC40-BD95-F47BD43A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810" y="3264980"/>
            <a:ext cx="2399545" cy="359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Recording 24 avr. 2021 à 20:32:21" descr="Audio Recording 24 avr. 2021 à 20:32:21">
            <a:hlinkClick r:id="" action="ppaction://media"/>
            <a:extLst>
              <a:ext uri="{FF2B5EF4-FFF2-40B4-BE49-F238E27FC236}">
                <a16:creationId xmlns:a16="http://schemas.microsoft.com/office/drawing/2014/main" id="{72D856C9-BD58-E942-A19F-DA8D14EBD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33037" y="9646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78ED8-616D-1243-A06B-56A41C71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</a:t>
            </a:r>
            <a:r>
              <a:rPr lang="fr-FR" dirty="0" err="1"/>
              <a:t>bent</a:t>
            </a:r>
            <a:r>
              <a:rPr lang="fr-FR" dirty="0"/>
              <a:t> </a:t>
            </a:r>
            <a:r>
              <a:rPr lang="fr-FR" dirty="0" err="1"/>
              <a:t>geen</a:t>
            </a:r>
            <a:r>
              <a:rPr lang="fr-FR" dirty="0"/>
              <a:t> </a:t>
            </a:r>
            <a:r>
              <a:rPr lang="fr-FR" dirty="0" err="1"/>
              <a:t>vrije</a:t>
            </a:r>
            <a:r>
              <a:rPr lang="fr-FR" dirty="0"/>
              <a:t> man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1278FB68-012C-6842-A975-4FAB1714086C}"/>
              </a:ext>
            </a:extLst>
          </p:cNvPr>
          <p:cNvSpPr txBox="1">
            <a:spLocks/>
          </p:cNvSpPr>
          <p:nvPr/>
        </p:nvSpPr>
        <p:spPr>
          <a:xfrm>
            <a:off x="4535419" y="3010947"/>
            <a:ext cx="2836355" cy="66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JE BENT EEN SLAAF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D42AA0BA-0A1D-0444-9220-052790C2D9DE}"/>
              </a:ext>
            </a:extLst>
          </p:cNvPr>
          <p:cNvSpPr/>
          <p:nvPr/>
        </p:nvSpPr>
        <p:spPr>
          <a:xfrm>
            <a:off x="5246461" y="2153412"/>
            <a:ext cx="707136" cy="63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slavery | Violet Island">
            <a:extLst>
              <a:ext uri="{FF2B5EF4-FFF2-40B4-BE49-F238E27FC236}">
                <a16:creationId xmlns:a16="http://schemas.microsoft.com/office/drawing/2014/main" id="{38C5DA3C-07AD-A648-8136-F01405EE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3438143"/>
            <a:ext cx="5127287" cy="31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udio Recording 24 avr. 2021 à 20:33:27" descr="Audio Recording 24 avr. 2021 à 20:33:27">
            <a:hlinkClick r:id="" action="ppaction://media"/>
            <a:extLst>
              <a:ext uri="{FF2B5EF4-FFF2-40B4-BE49-F238E27FC236}">
                <a16:creationId xmlns:a16="http://schemas.microsoft.com/office/drawing/2014/main" id="{D5440AD4-7B53-1B40-9FA2-BD3F91886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1625" y="19784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{164E6ECF-373E-2D41-83A1-9F51E7722C86}tf10001120</Template>
  <TotalTime>111</TotalTime>
  <Words>101</Words>
  <Application>Microsoft Office PowerPoint</Application>
  <PresentationFormat>Breedbeeld</PresentationFormat>
  <Paragraphs>24</Paragraphs>
  <Slides>10</Slides>
  <Notes>1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Colis</vt:lpstr>
      <vt:lpstr>hOe zou jouw leven als Viking eruit zien?</vt:lpstr>
      <vt:lpstr>Jullie vraag:</vt:lpstr>
      <vt:lpstr>Je bent een vrouw</vt:lpstr>
      <vt:lpstr>Je bent een vrije vrouw</vt:lpstr>
      <vt:lpstr>Je bent geen vrije vrouw</vt:lpstr>
      <vt:lpstr>Je bent een man</vt:lpstr>
      <vt:lpstr>Je bent een clanleider/ 'JARLS’</vt:lpstr>
      <vt:lpstr>Je bent geen jarls maar wel een vrije man</vt:lpstr>
      <vt:lpstr>Je bent geen vrije man</vt:lpstr>
      <vt:lpstr>Oefeningen maken!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zou jou leven als Viking eruit zien?</dc:title>
  <dc:creator>Lizie Vanbrabant</dc:creator>
  <cp:lastModifiedBy>Lizie Vanbrabant</cp:lastModifiedBy>
  <cp:revision>10</cp:revision>
  <dcterms:created xsi:type="dcterms:W3CDTF">2021-04-24T16:53:57Z</dcterms:created>
  <dcterms:modified xsi:type="dcterms:W3CDTF">2021-04-25T14:07:00Z</dcterms:modified>
</cp:coreProperties>
</file>